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F45A-058D-4885-8CAF-DF14DF3FE55E}" type="datetimeFigureOut">
              <a:rPr lang="cs-CZ" smtClean="0"/>
              <a:pPr/>
              <a:t>24.10.2021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DA0C-0864-4782-8102-EF3C1955BBE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Drakiáda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20. Října 2021 </a:t>
            </a:r>
          </a:p>
          <a:p>
            <a:r>
              <a:rPr lang="cs-CZ" dirty="0" smtClean="0"/>
              <a:t>Fotila p. Jana </a:t>
            </a:r>
            <a:r>
              <a:rPr lang="cs-CZ" dirty="0" err="1" smtClean="0"/>
              <a:t>Filipčíková</a:t>
            </a:r>
            <a:endParaRPr lang="cs-CZ" dirty="0"/>
          </a:p>
        </p:txBody>
      </p:sp>
      <p:pic>
        <p:nvPicPr>
          <p:cNvPr id="25602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3581">
            <a:off x="1314673" y="-666640"/>
            <a:ext cx="519836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1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1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2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2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2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020_1522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020_1530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020_1542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020_1542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020_1522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020_1522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020_1523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020_1527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1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1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áhnout (1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</Words>
  <Application>Microsoft Office PowerPoint</Application>
  <PresentationFormat>Předvádění na obrazovce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Drakiáda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Drakiáda</dc:title>
  <dc:creator>Ivana</dc:creator>
  <cp:lastModifiedBy>Ivana</cp:lastModifiedBy>
  <cp:revision>6</cp:revision>
  <dcterms:created xsi:type="dcterms:W3CDTF">2021-10-24T10:02:04Z</dcterms:created>
  <dcterms:modified xsi:type="dcterms:W3CDTF">2021-10-24T10:53:33Z</dcterms:modified>
</cp:coreProperties>
</file>